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63" r:id="rId6"/>
    <p:sldId id="259" r:id="rId7"/>
    <p:sldId id="260" r:id="rId8"/>
    <p:sldId id="261" r:id="rId9"/>
    <p:sldId id="262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302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241161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09276" y="3264659"/>
            <a:ext cx="7415927" cy="22412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825"/>
              </a:lnSpc>
              <a:buNone/>
            </a:pPr>
            <a:r>
              <a:rPr lang="en-US" sz="7060" b="1" dirty="0" err="1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SyncShare</a:t>
            </a:r>
            <a:endParaRPr lang="en-US" sz="7060" dirty="0"/>
          </a:p>
        </p:txBody>
      </p:sp>
      <p:sp>
        <p:nvSpPr>
          <p:cNvPr id="6" name="Text 3"/>
          <p:cNvSpPr/>
          <p:nvPr/>
        </p:nvSpPr>
        <p:spPr>
          <a:xfrm>
            <a:off x="6350437" y="3855028"/>
            <a:ext cx="7415927" cy="3906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53B42C-3E1A-38EB-B767-19D660080C27}"/>
              </a:ext>
            </a:extLst>
          </p:cNvPr>
          <p:cNvSpPr txBox="1"/>
          <p:nvPr/>
        </p:nvSpPr>
        <p:spPr>
          <a:xfrm>
            <a:off x="6139422" y="5069855"/>
            <a:ext cx="77574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SyncShare</a:t>
            </a:r>
            <a:r>
              <a:rPr lang="en-US" dirty="0">
                <a:solidFill>
                  <a:schemeClr val="bg1"/>
                </a:solidFill>
              </a:rPr>
              <a:t> is a user-friendly platform designed for secure file sharing and collaboration. Available at [http://www.syncshare.shop], it provides efficient storage, management, and file sharing capabilities. Its responsive design ensures seamless use across devices, making it perfect for both personal and professional purposes.​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10048" y="30144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3326011"/>
            <a:ext cx="649700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Sprint Status Update</a:t>
            </a:r>
            <a:endParaRPr lang="en-US" sz="5116" dirty="0"/>
          </a:p>
        </p:txBody>
      </p:sp>
      <p:sp>
        <p:nvSpPr>
          <p:cNvPr id="6" name="Text 3"/>
          <p:cNvSpPr/>
          <p:nvPr/>
        </p:nvSpPr>
        <p:spPr>
          <a:xfrm>
            <a:off x="864037" y="4508421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54472" y="780693"/>
            <a:ext cx="5775127" cy="7218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84"/>
              </a:lnSpc>
              <a:buNone/>
            </a:pPr>
            <a:r>
              <a:rPr lang="en-US" sz="4547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Sprint Activities</a:t>
            </a:r>
            <a:endParaRPr lang="en-US" sz="4547" dirty="0"/>
          </a:p>
        </p:txBody>
      </p:sp>
      <p:sp>
        <p:nvSpPr>
          <p:cNvPr id="6" name="Text 3"/>
          <p:cNvSpPr/>
          <p:nvPr/>
        </p:nvSpPr>
        <p:spPr>
          <a:xfrm>
            <a:off x="6254472" y="1831658"/>
            <a:ext cx="7607856" cy="3509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5"/>
              </a:lnSpc>
              <a:buNone/>
            </a:pPr>
            <a:r>
              <a:rPr lang="en-US" sz="1728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team member describes their work.</a:t>
            </a:r>
            <a:endParaRPr lang="en-US" sz="1728" dirty="0"/>
          </a:p>
        </p:txBody>
      </p:sp>
      <p:sp>
        <p:nvSpPr>
          <p:cNvPr id="7" name="Shape 4"/>
          <p:cNvSpPr/>
          <p:nvPr/>
        </p:nvSpPr>
        <p:spPr>
          <a:xfrm>
            <a:off x="6254472" y="2676287"/>
            <a:ext cx="493752" cy="493752"/>
          </a:xfrm>
          <a:prstGeom prst="roundRect">
            <a:avLst>
              <a:gd name="adj" fmla="val 40002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439972" y="2749868"/>
            <a:ext cx="122753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28"/>
              </a:lnSpc>
              <a:buNone/>
            </a:pPr>
            <a:r>
              <a:rPr lang="en-US" sz="272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728" dirty="0"/>
          </a:p>
        </p:txBody>
      </p:sp>
      <p:sp>
        <p:nvSpPr>
          <p:cNvPr id="9" name="Text 6"/>
          <p:cNvSpPr/>
          <p:nvPr/>
        </p:nvSpPr>
        <p:spPr>
          <a:xfrm>
            <a:off x="6967657" y="2676287"/>
            <a:ext cx="2887504" cy="3608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2"/>
              </a:lnSpc>
              <a:buNone/>
            </a:pPr>
            <a:r>
              <a:rPr lang="en-US" sz="2274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Sam</a:t>
            </a:r>
            <a:endParaRPr lang="en-US" sz="2274" dirty="0"/>
          </a:p>
        </p:txBody>
      </p:sp>
      <p:sp>
        <p:nvSpPr>
          <p:cNvPr id="10" name="Text 7"/>
          <p:cNvSpPr/>
          <p:nvPr/>
        </p:nvSpPr>
        <p:spPr>
          <a:xfrm>
            <a:off x="6967657" y="3168729"/>
            <a:ext cx="6894671" cy="3509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5"/>
              </a:lnSpc>
              <a:buNone/>
            </a:pPr>
            <a:r>
              <a:rPr lang="en-US" sz="1728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Configured and tested uploading function.</a:t>
            </a:r>
            <a:endParaRPr lang="en-US" sz="1728" dirty="0"/>
          </a:p>
        </p:txBody>
      </p:sp>
      <p:sp>
        <p:nvSpPr>
          <p:cNvPr id="11" name="Shape 8"/>
          <p:cNvSpPr/>
          <p:nvPr/>
        </p:nvSpPr>
        <p:spPr>
          <a:xfrm>
            <a:off x="6254472" y="3985974"/>
            <a:ext cx="493752" cy="493752"/>
          </a:xfrm>
          <a:prstGeom prst="roundRect">
            <a:avLst>
              <a:gd name="adj" fmla="val 40002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404253" y="4059555"/>
            <a:ext cx="194072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28"/>
              </a:lnSpc>
              <a:buNone/>
            </a:pPr>
            <a:r>
              <a:rPr lang="en-US" sz="272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728" dirty="0"/>
          </a:p>
        </p:txBody>
      </p:sp>
      <p:sp>
        <p:nvSpPr>
          <p:cNvPr id="13" name="Text 10"/>
          <p:cNvSpPr/>
          <p:nvPr/>
        </p:nvSpPr>
        <p:spPr>
          <a:xfrm>
            <a:off x="6967657" y="3985974"/>
            <a:ext cx="2887504" cy="3608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2"/>
              </a:lnSpc>
              <a:buNone/>
            </a:pPr>
            <a:r>
              <a:rPr lang="en-US" sz="2274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Rebecca</a:t>
            </a:r>
            <a:endParaRPr lang="en-US" sz="2274" dirty="0"/>
          </a:p>
        </p:txBody>
      </p:sp>
      <p:sp>
        <p:nvSpPr>
          <p:cNvPr id="14" name="Text 11"/>
          <p:cNvSpPr/>
          <p:nvPr/>
        </p:nvSpPr>
        <p:spPr>
          <a:xfrm>
            <a:off x="6967657" y="4478417"/>
            <a:ext cx="6894671" cy="3509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5"/>
              </a:lnSpc>
              <a:buNone/>
            </a:pPr>
            <a:r>
              <a:rPr lang="en-US" sz="1728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Configured file upload and Gmail SMTP.</a:t>
            </a:r>
            <a:endParaRPr lang="en-US" sz="1728" dirty="0"/>
          </a:p>
        </p:txBody>
      </p:sp>
      <p:sp>
        <p:nvSpPr>
          <p:cNvPr id="15" name="Shape 12"/>
          <p:cNvSpPr/>
          <p:nvPr/>
        </p:nvSpPr>
        <p:spPr>
          <a:xfrm>
            <a:off x="6254472" y="5295662"/>
            <a:ext cx="493752" cy="493752"/>
          </a:xfrm>
          <a:prstGeom prst="roundRect">
            <a:avLst>
              <a:gd name="adj" fmla="val 40002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6407706" y="5369243"/>
            <a:ext cx="187166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28"/>
              </a:lnSpc>
              <a:buNone/>
            </a:pPr>
            <a:r>
              <a:rPr lang="en-US" sz="272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728" dirty="0"/>
          </a:p>
        </p:txBody>
      </p:sp>
      <p:sp>
        <p:nvSpPr>
          <p:cNvPr id="17" name="Text 14"/>
          <p:cNvSpPr/>
          <p:nvPr/>
        </p:nvSpPr>
        <p:spPr>
          <a:xfrm>
            <a:off x="6967657" y="5295662"/>
            <a:ext cx="2887504" cy="3608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2"/>
              </a:lnSpc>
              <a:buNone/>
            </a:pPr>
            <a:r>
              <a:rPr lang="en-US" sz="2274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Deergha</a:t>
            </a:r>
            <a:endParaRPr lang="en-US" sz="2274" dirty="0"/>
          </a:p>
        </p:txBody>
      </p:sp>
      <p:sp>
        <p:nvSpPr>
          <p:cNvPr id="18" name="Text 15"/>
          <p:cNvSpPr/>
          <p:nvPr/>
        </p:nvSpPr>
        <p:spPr>
          <a:xfrm>
            <a:off x="6967657" y="5788104"/>
            <a:ext cx="6894671" cy="3509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5"/>
              </a:lnSpc>
              <a:buNone/>
            </a:pPr>
            <a:r>
              <a:rPr lang="en-US" sz="1728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Implemented user authentication and file management.</a:t>
            </a:r>
            <a:endParaRPr lang="en-US" sz="1728" dirty="0"/>
          </a:p>
        </p:txBody>
      </p:sp>
      <p:sp>
        <p:nvSpPr>
          <p:cNvPr id="19" name="Shape 16"/>
          <p:cNvSpPr/>
          <p:nvPr/>
        </p:nvSpPr>
        <p:spPr>
          <a:xfrm>
            <a:off x="6254472" y="6605349"/>
            <a:ext cx="493752" cy="493752"/>
          </a:xfrm>
          <a:prstGeom prst="roundRect">
            <a:avLst>
              <a:gd name="adj" fmla="val 40002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6396514" y="6678930"/>
            <a:ext cx="209669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28"/>
              </a:lnSpc>
              <a:buNone/>
            </a:pPr>
            <a:r>
              <a:rPr lang="en-US" sz="272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728" dirty="0"/>
          </a:p>
        </p:txBody>
      </p:sp>
      <p:sp>
        <p:nvSpPr>
          <p:cNvPr id="21" name="Text 18"/>
          <p:cNvSpPr/>
          <p:nvPr/>
        </p:nvSpPr>
        <p:spPr>
          <a:xfrm>
            <a:off x="6967657" y="6605349"/>
            <a:ext cx="2887504" cy="3608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2"/>
              </a:lnSpc>
              <a:buNone/>
            </a:pPr>
            <a:r>
              <a:rPr lang="en-US" sz="2274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Rajneet Deol</a:t>
            </a:r>
            <a:endParaRPr lang="en-US" sz="2274" dirty="0"/>
          </a:p>
        </p:txBody>
      </p:sp>
      <p:sp>
        <p:nvSpPr>
          <p:cNvPr id="22" name="Text 19"/>
          <p:cNvSpPr/>
          <p:nvPr/>
        </p:nvSpPr>
        <p:spPr>
          <a:xfrm>
            <a:off x="6967657" y="7097792"/>
            <a:ext cx="6894671" cy="3509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5"/>
              </a:lnSpc>
              <a:buNone/>
            </a:pPr>
            <a:r>
              <a:rPr lang="en-US" sz="1728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Completed Azure WordPress code design.</a:t>
            </a:r>
            <a:endParaRPr lang="en-US" sz="172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73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sedge_13sbNuleq2">
            <a:hlinkClick r:id="" action="ppaction://media"/>
            <a:extLst>
              <a:ext uri="{FF2B5EF4-FFF2-40B4-BE49-F238E27FC236}">
                <a16:creationId xmlns:a16="http://schemas.microsoft.com/office/drawing/2014/main" id="{584EEB7A-F490-8D66-B916-C3A8CF37C3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6335" y="772160"/>
            <a:ext cx="12437728" cy="668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7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local Linux file upload demo">
            <a:hlinkClick r:id="" action="ppaction://media"/>
            <a:extLst>
              <a:ext uri="{FF2B5EF4-FFF2-40B4-BE49-F238E27FC236}">
                <a16:creationId xmlns:a16="http://schemas.microsoft.com/office/drawing/2014/main" id="{BA0E1B0E-7284-1CA6-CF04-941C6A6543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0265" y="772160"/>
            <a:ext cx="11884941" cy="668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9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8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51629" y="960239"/>
            <a:ext cx="4899898" cy="6123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23"/>
              </a:lnSpc>
              <a:buNone/>
            </a:pPr>
            <a:r>
              <a:rPr lang="en-US" sz="3858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What We Learned</a:t>
            </a:r>
            <a:endParaRPr lang="en-US" sz="3858" dirty="0"/>
          </a:p>
        </p:txBody>
      </p:sp>
      <p:sp>
        <p:nvSpPr>
          <p:cNvPr id="6" name="Text 3"/>
          <p:cNvSpPr/>
          <p:nvPr/>
        </p:nvSpPr>
        <p:spPr>
          <a:xfrm>
            <a:off x="651629" y="1851779"/>
            <a:ext cx="7840742" cy="2978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6"/>
              </a:lnSpc>
              <a:buNone/>
            </a:pPr>
            <a:r>
              <a:rPr lang="en-US" sz="1466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team gained valuable skills and knowledge.</a:t>
            </a:r>
            <a:endParaRPr lang="en-US" sz="1466" dirty="0"/>
          </a:p>
        </p:txBody>
      </p:sp>
      <p:sp>
        <p:nvSpPr>
          <p:cNvPr id="7" name="Shape 4"/>
          <p:cNvSpPr/>
          <p:nvPr/>
        </p:nvSpPr>
        <p:spPr>
          <a:xfrm>
            <a:off x="651629" y="2359104"/>
            <a:ext cx="7840742" cy="1087993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837724" y="2545199"/>
            <a:ext cx="3360777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1"/>
              </a:lnSpc>
              <a:buNone/>
            </a:pPr>
            <a:r>
              <a:rPr lang="en-US" sz="1929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Directory and File Management</a:t>
            </a:r>
            <a:endParaRPr lang="en-US" sz="1929" dirty="0"/>
          </a:p>
        </p:txBody>
      </p:sp>
      <p:sp>
        <p:nvSpPr>
          <p:cNvPr id="9" name="Text 6"/>
          <p:cNvSpPr/>
          <p:nvPr/>
        </p:nvSpPr>
        <p:spPr>
          <a:xfrm>
            <a:off x="837724" y="2963108"/>
            <a:ext cx="7468553" cy="2978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6"/>
              </a:lnSpc>
              <a:buNone/>
            </a:pPr>
            <a:r>
              <a:rPr lang="en-US" sz="1466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Skills in navigating and managing directories and files in a Linux environment.</a:t>
            </a:r>
            <a:endParaRPr lang="en-US" sz="1466" dirty="0"/>
          </a:p>
        </p:txBody>
      </p:sp>
      <p:sp>
        <p:nvSpPr>
          <p:cNvPr id="10" name="Shape 7"/>
          <p:cNvSpPr/>
          <p:nvPr/>
        </p:nvSpPr>
        <p:spPr>
          <a:xfrm>
            <a:off x="651629" y="3633192"/>
            <a:ext cx="7840742" cy="1087993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37724" y="3819287"/>
            <a:ext cx="2954417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1"/>
              </a:lnSpc>
              <a:buNone/>
            </a:pPr>
            <a:r>
              <a:rPr lang="en-US" sz="1929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Setting Up a Node.js Server</a:t>
            </a:r>
            <a:endParaRPr lang="en-US" sz="1929" dirty="0"/>
          </a:p>
        </p:txBody>
      </p:sp>
      <p:sp>
        <p:nvSpPr>
          <p:cNvPr id="12" name="Text 9"/>
          <p:cNvSpPr/>
          <p:nvPr/>
        </p:nvSpPr>
        <p:spPr>
          <a:xfrm>
            <a:off x="837724" y="4237196"/>
            <a:ext cx="7468553" cy="2978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6"/>
              </a:lnSpc>
              <a:buNone/>
            </a:pPr>
            <a:r>
              <a:rPr lang="en-US" sz="1466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Learned how to set up and configure a Node.js server.</a:t>
            </a:r>
            <a:endParaRPr lang="en-US" sz="1466" dirty="0"/>
          </a:p>
        </p:txBody>
      </p:sp>
      <p:sp>
        <p:nvSpPr>
          <p:cNvPr id="13" name="Shape 10"/>
          <p:cNvSpPr/>
          <p:nvPr/>
        </p:nvSpPr>
        <p:spPr>
          <a:xfrm>
            <a:off x="651629" y="4907280"/>
            <a:ext cx="7840742" cy="1087993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37724" y="5093375"/>
            <a:ext cx="2449949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1"/>
              </a:lnSpc>
              <a:buNone/>
            </a:pPr>
            <a:r>
              <a:rPr lang="en-US" sz="1929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File Upload Handling</a:t>
            </a:r>
            <a:endParaRPr lang="en-US" sz="1929" dirty="0"/>
          </a:p>
        </p:txBody>
      </p:sp>
      <p:sp>
        <p:nvSpPr>
          <p:cNvPr id="15" name="Text 12"/>
          <p:cNvSpPr/>
          <p:nvPr/>
        </p:nvSpPr>
        <p:spPr>
          <a:xfrm>
            <a:off x="837724" y="5511284"/>
            <a:ext cx="7468553" cy="2978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6"/>
              </a:lnSpc>
              <a:buNone/>
            </a:pPr>
            <a:r>
              <a:rPr lang="en-US" sz="1466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Configured a Flask application to handle file uploads efficiently.</a:t>
            </a:r>
            <a:endParaRPr lang="en-US" sz="1466" dirty="0"/>
          </a:p>
        </p:txBody>
      </p:sp>
      <p:sp>
        <p:nvSpPr>
          <p:cNvPr id="16" name="Shape 13"/>
          <p:cNvSpPr/>
          <p:nvPr/>
        </p:nvSpPr>
        <p:spPr>
          <a:xfrm>
            <a:off x="651629" y="6181368"/>
            <a:ext cx="7840742" cy="1087993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37724" y="6367463"/>
            <a:ext cx="2804993" cy="3062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1"/>
              </a:lnSpc>
              <a:buNone/>
            </a:pPr>
            <a:r>
              <a:rPr lang="en-US" sz="1929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Gmail SMTP Configuration</a:t>
            </a:r>
            <a:endParaRPr lang="en-US" sz="1929" dirty="0"/>
          </a:p>
        </p:txBody>
      </p:sp>
      <p:sp>
        <p:nvSpPr>
          <p:cNvPr id="18" name="Text 15"/>
          <p:cNvSpPr/>
          <p:nvPr/>
        </p:nvSpPr>
        <p:spPr>
          <a:xfrm>
            <a:off x="837724" y="6785372"/>
            <a:ext cx="7468553" cy="2978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6"/>
              </a:lnSpc>
              <a:buNone/>
            </a:pPr>
            <a:r>
              <a:rPr lang="en-US" sz="1466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Learned how to configure Gmail as an SMTP server for sending emails.</a:t>
            </a:r>
            <a:endParaRPr lang="en-US" sz="146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64037" y="1465898"/>
            <a:ext cx="649700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What Was Delivered</a:t>
            </a:r>
            <a:endParaRPr lang="en-US" sz="5116" dirty="0"/>
          </a:p>
        </p:txBody>
      </p:sp>
      <p:sp>
        <p:nvSpPr>
          <p:cNvPr id="5" name="Text 3"/>
          <p:cNvSpPr/>
          <p:nvPr/>
        </p:nvSpPr>
        <p:spPr>
          <a:xfrm>
            <a:off x="864037" y="2771775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team delivered key features and functionality.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3691295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Flask Application</a:t>
            </a:r>
            <a:endParaRPr lang="en-US" sz="2558" dirty="0"/>
          </a:p>
        </p:txBody>
      </p:sp>
      <p:sp>
        <p:nvSpPr>
          <p:cNvPr id="7" name="Text 5"/>
          <p:cNvSpPr/>
          <p:nvPr/>
        </p:nvSpPr>
        <p:spPr>
          <a:xfrm>
            <a:off x="864037" y="4344114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Configured a Flask application for file uploads.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864037" y="5356384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Integrated with Gmail SMTP to send email notifications.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5372695" y="3691295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Frontend Design</a:t>
            </a:r>
            <a:endParaRPr lang="en-US" sz="2558" dirty="0"/>
          </a:p>
        </p:txBody>
      </p:sp>
      <p:sp>
        <p:nvSpPr>
          <p:cNvPr id="10" name="Text 8"/>
          <p:cNvSpPr/>
          <p:nvPr/>
        </p:nvSpPr>
        <p:spPr>
          <a:xfrm>
            <a:off x="5372695" y="4344114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Developed a responsive and aesthetically pleasing user interface.</a:t>
            </a:r>
            <a:endParaRPr lang="en-US" sz="1944" dirty="0"/>
          </a:p>
        </p:txBody>
      </p:sp>
      <p:sp>
        <p:nvSpPr>
          <p:cNvPr id="11" name="Text 9"/>
          <p:cNvSpPr/>
          <p:nvPr/>
        </p:nvSpPr>
        <p:spPr>
          <a:xfrm>
            <a:off x="5372695" y="5751433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Implemented modal pop-ups for dynamic feedback to users.</a:t>
            </a:r>
            <a:endParaRPr lang="en-US" sz="1944" dirty="0"/>
          </a:p>
        </p:txBody>
      </p:sp>
      <p:sp>
        <p:nvSpPr>
          <p:cNvPr id="12" name="Text 10"/>
          <p:cNvSpPr/>
          <p:nvPr/>
        </p:nvSpPr>
        <p:spPr>
          <a:xfrm>
            <a:off x="9881354" y="3691295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Backend Functionality</a:t>
            </a:r>
            <a:endParaRPr lang="en-US" sz="2558" dirty="0"/>
          </a:p>
        </p:txBody>
      </p:sp>
      <p:sp>
        <p:nvSpPr>
          <p:cNvPr id="13" name="Text 11"/>
          <p:cNvSpPr/>
          <p:nvPr/>
        </p:nvSpPr>
        <p:spPr>
          <a:xfrm>
            <a:off x="9881354" y="4344114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 up the backend to manage file uploads.</a:t>
            </a:r>
            <a:endParaRPr lang="en-US" sz="1944" dirty="0"/>
          </a:p>
        </p:txBody>
      </p:sp>
      <p:sp>
        <p:nvSpPr>
          <p:cNvPr id="14" name="Text 12"/>
          <p:cNvSpPr/>
          <p:nvPr/>
        </p:nvSpPr>
        <p:spPr>
          <a:xfrm>
            <a:off x="9881354" y="5356384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Configured email functionality to send uploaded files as attachments.</a:t>
            </a:r>
            <a:endParaRPr lang="en-US" sz="194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6521" y="917138"/>
            <a:ext cx="5538073" cy="6921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51"/>
              </a:lnSpc>
              <a:buNone/>
            </a:pPr>
            <a:r>
              <a:rPr lang="en-US" sz="4361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What Went Well</a:t>
            </a:r>
            <a:endParaRPr lang="en-US" sz="4361" dirty="0"/>
          </a:p>
        </p:txBody>
      </p:sp>
      <p:sp>
        <p:nvSpPr>
          <p:cNvPr id="6" name="Text 3"/>
          <p:cNvSpPr/>
          <p:nvPr/>
        </p:nvSpPr>
        <p:spPr>
          <a:xfrm>
            <a:off x="736521" y="1924883"/>
            <a:ext cx="7670959" cy="336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1"/>
              </a:lnSpc>
              <a:buNone/>
            </a:pPr>
            <a:r>
              <a:rPr lang="en-US" sz="165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team achieved several successes.</a:t>
            </a:r>
            <a:endParaRPr lang="en-US" sz="1657" dirty="0"/>
          </a:p>
        </p:txBody>
      </p:sp>
      <p:sp>
        <p:nvSpPr>
          <p:cNvPr id="7" name="Shape 4"/>
          <p:cNvSpPr/>
          <p:nvPr/>
        </p:nvSpPr>
        <p:spPr>
          <a:xfrm>
            <a:off x="736521" y="2734985"/>
            <a:ext cx="473393" cy="473393"/>
          </a:xfrm>
          <a:prstGeom prst="roundRect">
            <a:avLst>
              <a:gd name="adj" fmla="val 40010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14400" y="2805470"/>
            <a:ext cx="117634" cy="3323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16"/>
              </a:lnSpc>
              <a:buNone/>
            </a:pPr>
            <a:r>
              <a:rPr lang="en-US" sz="2616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16" dirty="0"/>
          </a:p>
        </p:txBody>
      </p:sp>
      <p:sp>
        <p:nvSpPr>
          <p:cNvPr id="9" name="Text 6"/>
          <p:cNvSpPr/>
          <p:nvPr/>
        </p:nvSpPr>
        <p:spPr>
          <a:xfrm>
            <a:off x="1420297" y="2734985"/>
            <a:ext cx="2769037" cy="3461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5"/>
              </a:lnSpc>
              <a:buNone/>
            </a:pPr>
            <a:r>
              <a:rPr lang="en-US" sz="218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File Upload Success</a:t>
            </a:r>
            <a:endParaRPr lang="en-US" sz="2180" dirty="0"/>
          </a:p>
        </p:txBody>
      </p:sp>
      <p:sp>
        <p:nvSpPr>
          <p:cNvPr id="10" name="Text 7"/>
          <p:cNvSpPr/>
          <p:nvPr/>
        </p:nvSpPr>
        <p:spPr>
          <a:xfrm>
            <a:off x="1420297" y="3207306"/>
            <a:ext cx="6987183" cy="336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1"/>
              </a:lnSpc>
              <a:buNone/>
            </a:pPr>
            <a:r>
              <a:rPr lang="en-US" sz="165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Successfully uploaded testing file to the desired location.</a:t>
            </a:r>
            <a:endParaRPr lang="en-US" sz="1657" dirty="0"/>
          </a:p>
        </p:txBody>
      </p:sp>
      <p:sp>
        <p:nvSpPr>
          <p:cNvPr id="11" name="Shape 8"/>
          <p:cNvSpPr/>
          <p:nvPr/>
        </p:nvSpPr>
        <p:spPr>
          <a:xfrm>
            <a:off x="736521" y="3991094"/>
            <a:ext cx="473393" cy="473393"/>
          </a:xfrm>
          <a:prstGeom prst="roundRect">
            <a:avLst>
              <a:gd name="adj" fmla="val 40010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80110" y="4061579"/>
            <a:ext cx="186095" cy="3323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16"/>
              </a:lnSpc>
              <a:buNone/>
            </a:pPr>
            <a:r>
              <a:rPr lang="en-US" sz="2616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16" dirty="0"/>
          </a:p>
        </p:txBody>
      </p:sp>
      <p:sp>
        <p:nvSpPr>
          <p:cNvPr id="13" name="Text 10"/>
          <p:cNvSpPr/>
          <p:nvPr/>
        </p:nvSpPr>
        <p:spPr>
          <a:xfrm>
            <a:off x="1420297" y="3991094"/>
            <a:ext cx="2769037" cy="3461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5"/>
              </a:lnSpc>
              <a:buNone/>
            </a:pPr>
            <a:r>
              <a:rPr lang="en-US" sz="218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Gmail Configuration</a:t>
            </a:r>
            <a:endParaRPr lang="en-US" sz="2180" dirty="0"/>
          </a:p>
        </p:txBody>
      </p:sp>
      <p:sp>
        <p:nvSpPr>
          <p:cNvPr id="14" name="Text 11"/>
          <p:cNvSpPr/>
          <p:nvPr/>
        </p:nvSpPr>
        <p:spPr>
          <a:xfrm>
            <a:off x="1420297" y="4463415"/>
            <a:ext cx="6987183" cy="336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1"/>
              </a:lnSpc>
              <a:buNone/>
            </a:pPr>
            <a:r>
              <a:rPr lang="en-US" sz="165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Configured Gmail SMTP for secure email sending.</a:t>
            </a:r>
            <a:endParaRPr lang="en-US" sz="1657" dirty="0"/>
          </a:p>
        </p:txBody>
      </p:sp>
      <p:sp>
        <p:nvSpPr>
          <p:cNvPr id="15" name="Shape 12"/>
          <p:cNvSpPr/>
          <p:nvPr/>
        </p:nvSpPr>
        <p:spPr>
          <a:xfrm>
            <a:off x="736521" y="5247203"/>
            <a:ext cx="473393" cy="473393"/>
          </a:xfrm>
          <a:prstGeom prst="roundRect">
            <a:avLst>
              <a:gd name="adj" fmla="val 40010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883444" y="5317688"/>
            <a:ext cx="179427" cy="3323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16"/>
              </a:lnSpc>
              <a:buNone/>
            </a:pPr>
            <a:r>
              <a:rPr lang="en-US" sz="2616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16" dirty="0"/>
          </a:p>
        </p:txBody>
      </p:sp>
      <p:sp>
        <p:nvSpPr>
          <p:cNvPr id="17" name="Text 14"/>
          <p:cNvSpPr/>
          <p:nvPr/>
        </p:nvSpPr>
        <p:spPr>
          <a:xfrm>
            <a:off x="1420297" y="5247203"/>
            <a:ext cx="2769037" cy="3461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5"/>
              </a:lnSpc>
              <a:buNone/>
            </a:pPr>
            <a:r>
              <a:rPr lang="en-US" sz="218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 Collaboration</a:t>
            </a:r>
            <a:endParaRPr lang="en-US" sz="2180" dirty="0"/>
          </a:p>
        </p:txBody>
      </p:sp>
      <p:sp>
        <p:nvSpPr>
          <p:cNvPr id="18" name="Text 15"/>
          <p:cNvSpPr/>
          <p:nvPr/>
        </p:nvSpPr>
        <p:spPr>
          <a:xfrm>
            <a:off x="1420297" y="5719524"/>
            <a:ext cx="6987183" cy="336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1"/>
              </a:lnSpc>
              <a:buNone/>
            </a:pPr>
            <a:r>
              <a:rPr lang="en-US" sz="165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team worked well together, ensuring smooth progress.</a:t>
            </a:r>
            <a:endParaRPr lang="en-US" sz="1657" dirty="0"/>
          </a:p>
        </p:txBody>
      </p:sp>
      <p:sp>
        <p:nvSpPr>
          <p:cNvPr id="19" name="Shape 16"/>
          <p:cNvSpPr/>
          <p:nvPr/>
        </p:nvSpPr>
        <p:spPr>
          <a:xfrm>
            <a:off x="736521" y="6503313"/>
            <a:ext cx="473393" cy="473393"/>
          </a:xfrm>
          <a:prstGeom prst="roundRect">
            <a:avLst>
              <a:gd name="adj" fmla="val 40010"/>
            </a:avLst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872728" y="6573798"/>
            <a:ext cx="200978" cy="3323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16"/>
              </a:lnSpc>
              <a:buNone/>
            </a:pPr>
            <a:r>
              <a:rPr lang="en-US" sz="2616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616" dirty="0"/>
          </a:p>
        </p:txBody>
      </p:sp>
      <p:sp>
        <p:nvSpPr>
          <p:cNvPr id="21" name="Text 18"/>
          <p:cNvSpPr/>
          <p:nvPr/>
        </p:nvSpPr>
        <p:spPr>
          <a:xfrm>
            <a:off x="1420297" y="6503313"/>
            <a:ext cx="2769037" cy="3461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5"/>
              </a:lnSpc>
              <a:buNone/>
            </a:pPr>
            <a:r>
              <a:rPr lang="en-US" sz="218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Problem-Solving</a:t>
            </a:r>
            <a:endParaRPr lang="en-US" sz="2180" dirty="0"/>
          </a:p>
        </p:txBody>
      </p:sp>
      <p:sp>
        <p:nvSpPr>
          <p:cNvPr id="22" name="Text 19"/>
          <p:cNvSpPr/>
          <p:nvPr/>
        </p:nvSpPr>
        <p:spPr>
          <a:xfrm>
            <a:off x="1420297" y="6975634"/>
            <a:ext cx="6987183" cy="336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1"/>
              </a:lnSpc>
              <a:buNone/>
            </a:pPr>
            <a:r>
              <a:rPr lang="en-US" sz="165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Issues were identified and resolved quickly.</a:t>
            </a:r>
            <a:endParaRPr lang="en-US" sz="165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8312" y="611505"/>
            <a:ext cx="5852160" cy="7314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60"/>
              </a:lnSpc>
              <a:buNone/>
            </a:pPr>
            <a:r>
              <a:rPr lang="en-US" sz="4608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What Can We Improve</a:t>
            </a:r>
            <a:endParaRPr lang="en-US" sz="4608" dirty="0"/>
          </a:p>
        </p:txBody>
      </p:sp>
      <p:sp>
        <p:nvSpPr>
          <p:cNvPr id="6" name="Text 3"/>
          <p:cNvSpPr/>
          <p:nvPr/>
        </p:nvSpPr>
        <p:spPr>
          <a:xfrm>
            <a:off x="778312" y="1676400"/>
            <a:ext cx="7587377" cy="3557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2"/>
              </a:lnSpc>
              <a:buNone/>
            </a:pPr>
            <a:r>
              <a:rPr lang="en-US" sz="175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team identified areas for improvement.</a:t>
            </a:r>
            <a:endParaRPr lang="en-US" sz="1751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12" y="2282309"/>
            <a:ext cx="1111806" cy="177903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223611" y="2504599"/>
            <a:ext cx="3380661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2304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Enhance File Management</a:t>
            </a:r>
            <a:endParaRPr lang="en-US" sz="2304" dirty="0"/>
          </a:p>
        </p:txBody>
      </p:sp>
      <p:sp>
        <p:nvSpPr>
          <p:cNvPr id="9" name="Text 5"/>
          <p:cNvSpPr/>
          <p:nvPr/>
        </p:nvSpPr>
        <p:spPr>
          <a:xfrm>
            <a:off x="2223611" y="3003709"/>
            <a:ext cx="6142077" cy="3557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2"/>
              </a:lnSpc>
              <a:buNone/>
            </a:pPr>
            <a:r>
              <a:rPr lang="en-US" sz="175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file organization and search functionality.</a:t>
            </a:r>
            <a:endParaRPr lang="en-US" sz="1751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312" y="4061341"/>
            <a:ext cx="1111806" cy="177903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223611" y="4283631"/>
            <a:ext cx="292608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2304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Expand User Interface</a:t>
            </a:r>
            <a:endParaRPr lang="en-US" sz="2304" dirty="0"/>
          </a:p>
        </p:txBody>
      </p:sp>
      <p:sp>
        <p:nvSpPr>
          <p:cNvPr id="12" name="Text 7"/>
          <p:cNvSpPr/>
          <p:nvPr/>
        </p:nvSpPr>
        <p:spPr>
          <a:xfrm>
            <a:off x="2223611" y="4782741"/>
            <a:ext cx="6142077" cy="7115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02"/>
              </a:lnSpc>
              <a:buNone/>
            </a:pPr>
            <a:r>
              <a:rPr lang="en-US" sz="175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more features and functionalities to the user interface.</a:t>
            </a:r>
            <a:endParaRPr lang="en-US" sz="1751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312" y="5840373"/>
            <a:ext cx="1111806" cy="177903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223611" y="6062663"/>
            <a:ext cx="292608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2304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Optimize Performance</a:t>
            </a:r>
            <a:endParaRPr lang="en-US" sz="2304" dirty="0"/>
          </a:p>
        </p:txBody>
      </p:sp>
      <p:sp>
        <p:nvSpPr>
          <p:cNvPr id="15" name="Text 9"/>
          <p:cNvSpPr/>
          <p:nvPr/>
        </p:nvSpPr>
        <p:spPr>
          <a:xfrm>
            <a:off x="2223611" y="6561772"/>
            <a:ext cx="6142077" cy="3557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2"/>
              </a:lnSpc>
              <a:buNone/>
            </a:pPr>
            <a:r>
              <a:rPr lang="en-US" sz="175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the speed and efficiency of the application.</a:t>
            </a:r>
            <a:endParaRPr lang="en-US" sz="175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359</Words>
  <Application>Microsoft Office PowerPoint</Application>
  <PresentationFormat>Custom</PresentationFormat>
  <Paragraphs>67</Paragraphs>
  <Slides>9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Barlow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Deergha .</cp:lastModifiedBy>
  <cp:revision>3</cp:revision>
  <dcterms:created xsi:type="dcterms:W3CDTF">2024-08-07T04:29:19Z</dcterms:created>
  <dcterms:modified xsi:type="dcterms:W3CDTF">2024-08-07T04:39:55Z</dcterms:modified>
</cp:coreProperties>
</file>